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  <p:sldMasterId id="2147483660" r:id="rId5"/>
  </p:sldMasterIdLst>
  <p:notesMasterIdLst>
    <p:notesMasterId r:id="rId15"/>
  </p:notesMasterIdLst>
  <p:sldIdLst>
    <p:sldId id="259" r:id="rId6"/>
    <p:sldId id="323" r:id="rId7"/>
    <p:sldId id="359" r:id="rId8"/>
    <p:sldId id="360" r:id="rId9"/>
    <p:sldId id="357" r:id="rId10"/>
    <p:sldId id="341" r:id="rId11"/>
    <p:sldId id="362" r:id="rId12"/>
    <p:sldId id="363" r:id="rId13"/>
    <p:sldId id="358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84" autoAdjust="0"/>
    <p:restoredTop sz="94660"/>
  </p:normalViewPr>
  <p:slideViewPr>
    <p:cSldViewPr snapToGrid="0">
      <p:cViewPr varScale="1">
        <p:scale>
          <a:sx n="72" d="100"/>
          <a:sy n="72" d="100"/>
        </p:scale>
        <p:origin x="82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A39C6-7AC7-DE48-A7E7-5D665BC0120C}" type="datetimeFigureOut">
              <a:rPr lang="es-CO" smtClean="0"/>
              <a:t>30/01/2024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A6DC4-62F6-D744-9B5A-2471E53D227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4731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30/01/2024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275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30/01/2024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025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30/01/2024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5242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30/01/2024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3167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30/01/2024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1439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30/01/2024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952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30/01/2024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930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30/01/2024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6264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30/01/2024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4289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30/01/2024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4550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30/01/2024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831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30/01/2024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78142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30/01/2024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3363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30/01/2024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5398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30/01/2024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83209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30/01/2024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6455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7DC55F-43BB-FB49-985D-1CA2736A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30/01/2024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304A2-70B6-DF4D-80BD-AD524CA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EBE7F-1BF7-4741-937F-BD93F139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177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30/01/2024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828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30/01/2024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8770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30/01/2024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4903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30/01/2024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007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30/01/2024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791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30/01/2024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0769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EB6C-330A-4556-AC8C-E5A501B46336}" type="datetimeFigureOut">
              <a:rPr lang="es-CO" smtClean="0"/>
              <a:t>30/01/2024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6961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30/01/2024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BCE69C-0E9C-5945-8C5B-51CD63616BC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1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EB6C-330A-4556-AC8C-E5A501B46336}" type="datetimeFigureOut">
              <a:rPr lang="es-CO" smtClean="0"/>
              <a:t>30/01/2024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619E48-770E-3797-B2B5-4B5A3A2FE52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74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jp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7" name="Google Shape;42;p1">
            <a:extLst>
              <a:ext uri="{FF2B5EF4-FFF2-40B4-BE49-F238E27FC236}">
                <a16:creationId xmlns:a16="http://schemas.microsoft.com/office/drawing/2014/main" id="{2B45B46A-91AE-80AB-4C52-6F9A4C7FEC60}"/>
              </a:ext>
            </a:extLst>
          </p:cNvPr>
          <p:cNvSpPr txBox="1">
            <a:spLocks noGrp="1"/>
          </p:cNvSpPr>
          <p:nvPr/>
        </p:nvSpPr>
        <p:spPr>
          <a:xfrm>
            <a:off x="1409037" y="3007263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>
                <a:solidFill>
                  <a:schemeClr val="lt1"/>
                </a:solidFill>
              </a:rPr>
              <a:t>Plantilla para títulos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2982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06640B99-8FBF-FD69-CA93-EBF3B35DF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1"/>
            <a:ext cx="12192000" cy="683287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126747" y="942153"/>
            <a:ext cx="65423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5400"/>
            </a:pPr>
            <a:endParaRPr lang="es-MX" sz="5400" b="1" dirty="0">
              <a:solidFill>
                <a:schemeClr val="bg1"/>
              </a:solidFill>
              <a:latin typeface="Montserrat" panose="00000500000000000000" pitchFamily="50" charset="0"/>
              <a:cs typeface="Myanmar Text" panose="020B0502040204020203" pitchFamily="34" charset="0"/>
            </a:endParaRPr>
          </a:p>
          <a:p>
            <a:pPr lvl="0" algn="ctr">
              <a:buClr>
                <a:schemeClr val="lt1"/>
              </a:buClr>
              <a:buSzPts val="5400"/>
            </a:pPr>
            <a:r>
              <a:rPr lang="es-MX" sz="5400" b="1" dirty="0">
                <a:solidFill>
                  <a:schemeClr val="bg1"/>
                </a:solidFill>
                <a:latin typeface="Montserrat" panose="00000500000000000000" pitchFamily="50" charset="0"/>
                <a:cs typeface="Myanmar Text" panose="020B0502040204020203" pitchFamily="34" charset="0"/>
              </a:rPr>
              <a:t>ELEMENTOS</a:t>
            </a:r>
            <a:endParaRPr lang="es-MX" sz="5400" b="1" dirty="0">
              <a:latin typeface="Montserrat" panose="00000500000000000000" pitchFamily="50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79F09C7-8FC6-EF1F-25DF-E76D6969F6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01890" y="4135277"/>
            <a:ext cx="2694355" cy="56927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B774829-C169-1AC8-E78D-AC4E509453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00" y="2856984"/>
            <a:ext cx="500550" cy="29902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C404DC8-732D-2689-2422-F7137B4E8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87570" y="2580594"/>
            <a:ext cx="705379" cy="345365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783A1E5-68B7-38E5-5CF1-BDE97167F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5924" y="1991249"/>
            <a:ext cx="1215993" cy="87212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28B6FF4-9469-57BD-3480-5B21D9B153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144" y="4629150"/>
            <a:ext cx="3066965" cy="124827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76DA06F-5E96-4296-4B50-81F6E1406A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161" y="2856984"/>
            <a:ext cx="3066965" cy="1251974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0F5D427A-0BCB-5512-83C3-2262608FC0B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4" t="31620" r="16125" b="13664"/>
          <a:stretch/>
        </p:blipFill>
        <p:spPr>
          <a:xfrm>
            <a:off x="6443578" y="4528729"/>
            <a:ext cx="1669774" cy="1449112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64A8AB23-AA9D-3509-88AC-8EC5C5B0F7F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8" t="17928" r="19648" b="27356"/>
          <a:stretch/>
        </p:blipFill>
        <p:spPr>
          <a:xfrm>
            <a:off x="8210409" y="4467834"/>
            <a:ext cx="1624329" cy="1449112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00C92FE1-E2C2-7385-F98C-BD9622DE004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3" t="29822" r="8317" b="25035"/>
          <a:stretch/>
        </p:blipFill>
        <p:spPr>
          <a:xfrm rot="10800000">
            <a:off x="3491806" y="2067929"/>
            <a:ext cx="628854" cy="35938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C06FCF5-D677-9582-41B5-757C5C319A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220" y="2538333"/>
            <a:ext cx="2686700" cy="200764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56A5635-13C5-B1FB-FD31-6F33B365FC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745" y="688835"/>
            <a:ext cx="2686700" cy="200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67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608BC-D135-3952-FCDA-0F44F5D7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92" y="1412436"/>
            <a:ext cx="2405320" cy="2605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9383E-087E-ED41-E8E5-BAAEC0E5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4" y="3841660"/>
            <a:ext cx="2190048" cy="2371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B93AD-1553-D8CC-93F3-3012640D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73" y="3742035"/>
            <a:ext cx="2405320" cy="26050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D22CF-BEED-2DD1-40DF-2CE2CD70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1" y="1334130"/>
            <a:ext cx="2405320" cy="26050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F2DA3B-0116-537A-2249-51A2D960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2" y="1657339"/>
            <a:ext cx="2405320" cy="26050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031E8-6C9E-0273-ABB5-AD5BBA600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9" y="3608516"/>
            <a:ext cx="2363633" cy="2559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BA9D42-52B7-AF3E-04AF-D9CF588E6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7" y="3841660"/>
            <a:ext cx="2405320" cy="2605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96831C-51AE-AD44-FD59-1067438E3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11" y="1657338"/>
            <a:ext cx="2405320" cy="26050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8FD56-1589-DA92-C5A8-DCBF3696E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" y="1553908"/>
            <a:ext cx="2405320" cy="26050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1C210-D903-6B8A-7CD4-9F77B88C1B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57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xto&#10;&#10;Descripción generada automáticamente con confianza media">
            <a:extLst>
              <a:ext uri="{FF2B5EF4-FFF2-40B4-BE49-F238E27FC236}">
                <a16:creationId xmlns:a16="http://schemas.microsoft.com/office/drawing/2014/main" id="{806CADCA-4AEF-438F-989C-C379D26F6C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5B9BF70-E051-3E25-1629-88976CBBE2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A2568F-A456-155F-9781-D48518F95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74785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402FB40-1FC8-8BBB-0A18-87EF669E2D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77F5959-DDED-E6EC-C12C-B4506C221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462" y="1122363"/>
            <a:ext cx="6604847" cy="2387600"/>
          </a:xfrm>
        </p:spPr>
        <p:txBody>
          <a:bodyPr/>
          <a:lstStyle/>
          <a:p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387CC1-93E4-B880-3571-A89E371C5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5462" y="3602038"/>
            <a:ext cx="6604847" cy="1655762"/>
          </a:xfrm>
        </p:spPr>
        <p:txBody>
          <a:bodyPr/>
          <a:lstStyle/>
          <a:p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2D53A89-F1D5-8239-6B33-3AF003118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913" y="368432"/>
            <a:ext cx="2876550" cy="39806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0E99717-E036-8DDC-6181-92102784D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77" y="6040155"/>
            <a:ext cx="4550417" cy="55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74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1"/>
            <a:ext cx="12192000" cy="683287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287" y="281281"/>
            <a:ext cx="3016741" cy="41745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F252C44-8640-4B69-B8BA-DC8D8BF1C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341" y="5979770"/>
            <a:ext cx="4550417" cy="55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35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8513CB1-04C7-C85F-A0DE-771795D6704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318183-D3D0-B189-A1C5-649A060D2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62700" cy="1325563"/>
          </a:xfrm>
        </p:spPr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C7FF04-5DC0-9711-E844-7DE2D2DDC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2700" cy="4351338"/>
          </a:xfrm>
        </p:spPr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96A80B-BDFF-C977-BEAE-5FC452A12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77" y="6040155"/>
            <a:ext cx="4550417" cy="55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0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621B054-99C1-F9C6-B0E7-65CB37F26E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1"/>
            <a:ext cx="12192000" cy="683287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C0BE170-AC27-8DE8-EEB8-0C8E9A61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C283F284-07E6-1E37-4BC7-5C6C8DC56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963899B-9845-AE2B-E08D-849F1C0FC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383" y="5958610"/>
            <a:ext cx="4550417" cy="55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35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0B8AF-6022-4E5B-06B9-24B4B78C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1AB1FB-E3DC-2D26-6B2C-08A25A3B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0326D8-E30C-AD24-3EAA-BCE96D5C0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B8AA84-A5E1-21DE-2EAE-BD6F0C302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85BB1BB9-F4AA-2D61-3C1B-74A58B29D078}"/>
              </a:ext>
            </a:extLst>
          </p:cNvPr>
          <p:cNvSpPr/>
          <p:nvPr/>
        </p:nvSpPr>
        <p:spPr>
          <a:xfrm>
            <a:off x="1330467" y="3166712"/>
            <a:ext cx="95310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5400"/>
            </a:pPr>
            <a:r>
              <a:rPr lang="es-MX" sz="5400" b="1" dirty="0">
                <a:solidFill>
                  <a:schemeClr val="bg1"/>
                </a:solidFill>
                <a:latin typeface="Montserrat" panose="00000500000000000000" pitchFamily="50" charset="0"/>
                <a:ea typeface="Roboto" panose="02000000000000000000" pitchFamily="2" charset="0"/>
                <a:cs typeface="Myanmar Text" panose="020B0502040204020203" pitchFamily="34" charset="0"/>
              </a:rPr>
              <a:t>¡MUCHAS GRACIAS!</a:t>
            </a:r>
            <a:endParaRPr lang="es-MX" sz="5400" b="1" dirty="0">
              <a:latin typeface="Montserrat" panose="00000500000000000000" pitchFamily="50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26931EB-0942-B142-0FC7-C81642E72B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10236" y="1629116"/>
            <a:ext cx="913016" cy="474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53338"/>
      </p:ext>
    </p:extLst>
  </p:cSld>
  <p:clrMapOvr>
    <a:masterClrMapping/>
  </p:clrMapOvr>
</p:sld>
</file>

<file path=ppt/theme/theme1.xml><?xml version="1.0" encoding="utf-8"?>
<a:theme xmlns:a="http://schemas.openxmlformats.org/drawingml/2006/main" name="3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98a1637-15bf-40de-bb83-d1701772c8de">
      <Terms xmlns="http://schemas.microsoft.com/office/infopath/2007/PartnerControls"/>
    </lcf76f155ced4ddcb4097134ff3c332f>
    <TaxCatchAll xmlns="02f92887-2380-4577-a522-0d3d154534c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D9F5C132E68874FBA0DC0A54E1CE725" ma:contentTypeVersion="18" ma:contentTypeDescription="Crear nuevo documento." ma:contentTypeScope="" ma:versionID="e2679dce9c770ce644d68ae78ced9a67">
  <xsd:schema xmlns:xsd="http://www.w3.org/2001/XMLSchema" xmlns:xs="http://www.w3.org/2001/XMLSchema" xmlns:p="http://schemas.microsoft.com/office/2006/metadata/properties" xmlns:ns2="898a1637-15bf-40de-bb83-d1701772c8de" xmlns:ns3="02f92887-2380-4577-a522-0d3d154534c9" targetNamespace="http://schemas.microsoft.com/office/2006/metadata/properties" ma:root="true" ma:fieldsID="ac16bf50419132631741af3fc9f6716f" ns2:_="" ns3:_="">
    <xsd:import namespace="898a1637-15bf-40de-bb83-d1701772c8de"/>
    <xsd:import namespace="02f92887-2380-4577-a522-0d3d154534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8a1637-15bf-40de-bb83-d1701772c8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Etiquetas de imagen" ma:readOnly="false" ma:fieldId="{5cf76f15-5ced-4ddc-b409-7134ff3c332f}" ma:taxonomyMulti="true" ma:sspId="3275abd0-3801-4d23-a03f-3aac7ab7ca2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f92887-2380-4577-a522-0d3d154534c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d4069e7-55c8-4405-8338-860c549c6caf}" ma:internalName="TaxCatchAll" ma:showField="CatchAllData" ma:web="02f92887-2380-4577-a522-0d3d154534c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88521E-61ED-4F45-B1B4-1DD77D94DB22}">
  <ds:schemaRefs>
    <ds:schemaRef ds:uri="http://schemas.microsoft.com/office/2006/metadata/properties"/>
    <ds:schemaRef ds:uri="http://schemas.microsoft.com/office/infopath/2007/PartnerControls"/>
    <ds:schemaRef ds:uri="898a1637-15bf-40de-bb83-d1701772c8de"/>
    <ds:schemaRef ds:uri="02f92887-2380-4577-a522-0d3d154534c9"/>
  </ds:schemaRefs>
</ds:datastoreItem>
</file>

<file path=customXml/itemProps2.xml><?xml version="1.0" encoding="utf-8"?>
<ds:datastoreItem xmlns:ds="http://schemas.openxmlformats.org/officeDocument/2006/customXml" ds:itemID="{A4B2C89B-F763-4A7D-B5C0-BB607F1202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C3A831-1960-4B95-88DB-D7294C7258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8a1637-15bf-40de-bb83-d1701772c8de"/>
    <ds:schemaRef ds:uri="02f92887-2380-4577-a522-0d3d154534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1925</TotalTime>
  <Words>8</Words>
  <Application>Microsoft Office PowerPoint</Application>
  <PresentationFormat>Panorámica</PresentationFormat>
  <Paragraphs>4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Montserrat</vt:lpstr>
      <vt:lpstr>3_Tema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Paula Andrea Yepes Gómez</dc:creator>
  <cp:lastModifiedBy>Sebastian Montoya Villada</cp:lastModifiedBy>
  <cp:revision>35</cp:revision>
  <dcterms:created xsi:type="dcterms:W3CDTF">2022-07-12T20:27:57Z</dcterms:created>
  <dcterms:modified xsi:type="dcterms:W3CDTF">2024-01-30T20:28:45Z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0x0101007D9F5C132E68874FBA0DC0A54E1CE725</vt:lpwstr>
  </property>
</Properties>
</file>